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F34B-7ADC-4CA2-8876-2493718665E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9AB6-F996-4E8E-B1E0-051155E10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564904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5-6 лет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429124" y="6215082"/>
            <a:ext cx="51809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2020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0760" y="5214950"/>
            <a:ext cx="29208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Абдразакова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катерина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Равильевна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муниципальное  дошкольное образовательное учреждение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«Детский сад № 105 «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Мальвина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» г. Волжского Волгоградской области»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3691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 5-6 лет –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старший дошкольный возраст.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является очень важным возрастом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развитии познавательной, интеллектуальной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личностной сферы ребенка.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492896"/>
            <a:ext cx="78215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запоминает 5-6 картинок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запоминает 6-10 слов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рассказывает наизусть несколько стихотворений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пересказывает близко к тексту прочитанное произведение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57884" y="260648"/>
            <a:ext cx="3286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9289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способен удерживать внимание в процессе НОД в течение 20 мин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наблюдается переход от непроизвольного к произвольному вниманию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находит отличия между предметами, выполняет здания по предложенному образцу, находит пары одинаковых предметов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57148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92896"/>
            <a:ext cx="784887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определяет последовательность событий с 4 карточками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складывает разрезную картинку из 4-х частей, матрешку из 5-ти, «коробку форм»-используя зрительную ориентировку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находит и объясняет нелепые ситуации на картинках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находит среди предложенных  4-й лишний предмет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классифицирует картинки по группам(одежда, мебель, фрукты, овощи…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строит конструкции из кубиков по образцу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285728"/>
            <a:ext cx="47148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Мышление- наглядно-образное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49101"/>
            <a:ext cx="8028384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5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счет в пределах 10 единиц, знакомство с цифрами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отвечает на вопрос «Сколько?», «Который по счету?»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устная задача в пределах 4-х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64291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420888"/>
            <a:ext cx="77048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имеет достаточно богатый словарный запас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участвовать в беседе, высказывать свое мнение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составляет рассказ по сюжетной картинке</a:t>
            </a: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357166"/>
            <a:ext cx="3792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42886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имя, фамилию, количество лет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 суток 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знает название родного города, страны, домашний адрес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времена года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знает о значении солнца, воздуха, воды для человека, животных, растений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3886" y="357166"/>
            <a:ext cx="3540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Познание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996952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224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c400</dc:creator>
  <cp:lastModifiedBy>c400</cp:lastModifiedBy>
  <cp:revision>35</cp:revision>
  <dcterms:created xsi:type="dcterms:W3CDTF">2016-09-13T14:47:41Z</dcterms:created>
  <dcterms:modified xsi:type="dcterms:W3CDTF">2020-09-07T08:58:33Z</dcterms:modified>
</cp:coreProperties>
</file>